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7"/>
  </p:notesMasterIdLst>
  <p:sldIdLst>
    <p:sldId id="311" r:id="rId6"/>
    <p:sldId id="263" r:id="rId7"/>
    <p:sldId id="272" r:id="rId8"/>
    <p:sldId id="273" r:id="rId9"/>
    <p:sldId id="313" r:id="rId10"/>
    <p:sldId id="316" r:id="rId11"/>
    <p:sldId id="282" r:id="rId12"/>
    <p:sldId id="290" r:id="rId13"/>
    <p:sldId id="292" r:id="rId14"/>
    <p:sldId id="294" r:id="rId15"/>
    <p:sldId id="310" r:id="rId16"/>
    <p:sldId id="315" r:id="rId17"/>
    <p:sldId id="314" r:id="rId18"/>
    <p:sldId id="318" r:id="rId19"/>
    <p:sldId id="319" r:id="rId20"/>
    <p:sldId id="320" r:id="rId21"/>
    <p:sldId id="321" r:id="rId22"/>
    <p:sldId id="322" r:id="rId23"/>
    <p:sldId id="327" r:id="rId24"/>
    <p:sldId id="325" r:id="rId25"/>
    <p:sldId id="326" r:id="rId26"/>
  </p:sldIdLst>
  <p:sldSz cx="4854575" cy="702151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14">
          <p15:clr>
            <a:srgbClr val="A4A3A4"/>
          </p15:clr>
        </p15:guide>
        <p15:guide id="2" pos="15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2" autoAdjust="0"/>
    <p:restoredTop sz="86426" autoAdjust="0"/>
  </p:normalViewPr>
  <p:slideViewPr>
    <p:cSldViewPr>
      <p:cViewPr varScale="1">
        <p:scale>
          <a:sx n="89" d="100"/>
          <a:sy n="89" d="100"/>
        </p:scale>
        <p:origin x="-1962" y="-108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138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99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305"/>
            <a:ext cx="5438140" cy="4466907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99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7" name="Документ" r:id="rId3" imgW="4262628" imgH="126492" progId="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1</a:t>
            </a:r>
            <a:endParaRPr lang="ru-RU" altLang="ru-RU" sz="90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6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7" name="Документ" r:id="rId3" imgW="4262628" imgH="126492" progId="">
              <p:embed/>
            </p:oleObj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290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291" name="Документ" r:id="rId3" imgW="4262628" imgH="126492" progId="">
              <p:embed/>
            </p:oleObj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331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315" name="Документ" r:id="rId3" imgW="4262628" imgH="126492" progId="">
              <p:embed/>
            </p:oleObj>
          </a:graphicData>
        </a:graphic>
      </p:graphicFrame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3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4339" name="Документ" r:id="rId3" imgW="4262628" imgH="126492" progId="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363" name="Документ" r:id="rId3" imgW="4262628" imgH="126492" progId="">
              <p:embed/>
            </p:oleObj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5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387" name="Документ" r:id="rId3" imgW="4262628" imgH="126492" progId="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6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7411" name="Документ" r:id="rId3" imgW="4262628" imgH="126492" progId="">
              <p:embed/>
            </p:oleObj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7-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1747" name="Документ" r:id="rId3" imgW="4262628" imgH="126492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18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2771" name="Документ" r:id="rId3" imgW="4262628" imgH="126492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7890" name="Документ" r:id="rId3" imgW="4262628" imgH="126492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1_2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48837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051" name="Документ" r:id="rId3" imgW="4262628" imgH="126492" progId="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2</a:t>
            </a:r>
            <a:endParaRPr lang="ru-RU" altLang="ru-RU" sz="900">
              <a:latin typeface="Arial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 smtClean="0">
                <a:latin typeface="Arial" charset="0"/>
              </a:rPr>
              <a:t>о</a:t>
            </a:r>
            <a:r>
              <a:rPr lang="ru-RU" altLang="ru-RU" sz="900" dirty="0" smtClean="0">
                <a:latin typeface="Arial" charset="0"/>
              </a:rPr>
              <a:t>т 19.10.2016 № 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5843" name="Документ" r:id="rId3" imgW="4262628" imgH="126492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22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6867" name="Документ" r:id="rId3" imgW="4262628" imgH="126492" progId="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</a:t>
            </a:r>
            <a:r>
              <a:rPr lang="ru-RU" altLang="ru-RU" sz="900" smtClean="0">
                <a:latin typeface="Arial" charset="0"/>
              </a:rPr>
              <a:t>19.10.2016 </a:t>
            </a:r>
            <a:r>
              <a:rPr lang="ru-RU" altLang="ru-RU" sz="900">
                <a:latin typeface="Arial" charset="0"/>
              </a:rPr>
              <a:t>№ </a:t>
            </a:r>
            <a:r>
              <a:rPr lang="ru-RU" altLang="ru-RU" sz="90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3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075" name="Документ" r:id="rId3" imgW="4262628" imgH="126492" progId="">
              <p:embed/>
            </p:oleObj>
          </a:graphicData>
        </a:graphic>
      </p:graphicFrame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3</a:t>
            </a:r>
            <a:endParaRPr lang="ru-RU" altLang="ru-RU" sz="900">
              <a:latin typeface="Arial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8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9" name="Документ" r:id="rId3" imgW="4262628" imgH="126492" progId="">
              <p:embed/>
            </p:oleObj>
          </a:graphicData>
        </a:graphic>
      </p:graphicFrame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4</a:t>
            </a:r>
            <a:endParaRPr lang="ru-RU" altLang="ru-RU" sz="900">
              <a:latin typeface="Arial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№ 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147" name="Документ" r:id="rId3" imgW="4262628" imgH="126492" progId="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71" name="Документ" r:id="rId3" imgW="4262628" imgH="126492" progId="">
              <p:embed/>
            </p:oleObj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7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19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195" name="Документ" r:id="rId3" imgW="4262628" imgH="126492" progId="">
              <p:embed/>
            </p:oleObj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219" name="Документ" r:id="rId3" imgW="4262628" imgH="126492" progId="">
              <p:embed/>
            </p:oleObj>
          </a:graphicData>
        </a:graphic>
      </p:graphicFrame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9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3" name="Документ" r:id="rId3" imgW="4262628" imgH="126492" progId="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19.10.2016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285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6KDV5W64NSFS-550-2486</_dlc_DocId>
    <_dlc_DocIdUrl xmlns="746016b1-ecc9-410e-95eb-a13f7eb3881b">
      <Url>http://port.admnsk.ru/sites/main/sovet/_layouts/DocIdRedir.aspx?ID=6KDV5W64NSFS-550-2486</Url>
      <Description>6KDV5W64NSFS-550-2486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81F8235617DCA448F33DCD40D1A6486" ma:contentTypeVersion="0" ma:contentTypeDescription="Создание документа." ma:contentTypeScope="" ma:versionID="5efe81e9fd60ee2b278698ccc6e46b04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118538-9DBC-4E94-9AA9-9BF9F7D8821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D27B1A4-4A17-4BBC-9BF6-87EC1B58AD06}">
  <ds:schemaRefs>
    <ds:schemaRef ds:uri="http://schemas.microsoft.com/office/2006/metadata/properties"/>
    <ds:schemaRef ds:uri="http://schemas.microsoft.com/office/infopath/2007/PartnerControls"/>
    <ds:schemaRef ds:uri="746016b1-ecc9-410e-95eb-a13f7eb3881b"/>
  </ds:schemaRefs>
</ds:datastoreItem>
</file>

<file path=customXml/itemProps3.xml><?xml version="1.0" encoding="utf-8"?>
<ds:datastoreItem xmlns:ds="http://schemas.openxmlformats.org/officeDocument/2006/customXml" ds:itemID="{919CD58F-1D06-4E9C-A18B-A86CE0513E5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99684BE-E34D-445D-9335-1CF364BF64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5695</TotalTime>
  <Words>336</Words>
  <Application>Microsoft Office PowerPoint</Application>
  <PresentationFormat>Произвольный</PresentationFormat>
  <Paragraphs>105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Оформление по умолчанию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omoskaleva</cp:lastModifiedBy>
  <cp:revision>453</cp:revision>
  <cp:lastPrinted>2012-08-27T09:07:18Z</cp:lastPrinted>
  <dcterms:created xsi:type="dcterms:W3CDTF">2008-01-10T06:36:37Z</dcterms:created>
  <dcterms:modified xsi:type="dcterms:W3CDTF">2016-10-19T06:09:17Z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0x010100081F8235617DCA448F33DCD40D1A6486</vt:lpwstr>
  </property>
  <property fmtid="{D5CDD505-2E9C-101B-9397-08002B2CF9AE}" pid="3" name="_dlc_DocIdItemGuid">
    <vt:lpwstr>236d51cf-6b3c-450b-bdff-259accc9195a</vt:lpwstr>
  </property>
</Properties>
</file>